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1" r:id="rId8"/>
    <p:sldId id="257" r:id="rId9"/>
    <p:sldId id="277" r:id="rId10"/>
    <p:sldId id="278" r:id="rId11"/>
    <p:sldId id="279" r:id="rId12"/>
    <p:sldId id="280" r:id="rId13"/>
    <p:sldId id="265" r:id="rId14"/>
    <p:sldId id="258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0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4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57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1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639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1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7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8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3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4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5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4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9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1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356D3-EEBB-4F5B-A603-BBC999F51A3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C94045-CC07-4C7D-AFAB-AE4B4B715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9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2311" y="1841744"/>
            <a:ext cx="9704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C1C1C"/>
                </a:solidFill>
                <a:cs typeface="MV Boli" panose="02000500030200090000" pitchFamily="2" charset="0"/>
              </a:rPr>
              <a:t>Корюкина Елена Николаевна, </a:t>
            </a:r>
            <a:endParaRPr lang="ru-RU" sz="3600" b="1" dirty="0" smtClean="0">
              <a:solidFill>
                <a:srgbClr val="1C1C1C"/>
              </a:solidFill>
              <a:cs typeface="MV Boli" panose="02000500030200090000" pitchFamily="2" charset="0"/>
            </a:endParaRPr>
          </a:p>
          <a:p>
            <a:r>
              <a:rPr lang="ru-RU" sz="3600" b="1" dirty="0" smtClean="0">
                <a:solidFill>
                  <a:srgbClr val="1C1C1C"/>
                </a:solidFill>
                <a:cs typeface="MV Boli" panose="02000500030200090000" pitchFamily="2" charset="0"/>
              </a:rPr>
              <a:t>детский психолог, </a:t>
            </a:r>
          </a:p>
          <a:p>
            <a:endParaRPr lang="ru-RU" sz="3600" b="1" dirty="0" smtClean="0">
              <a:solidFill>
                <a:srgbClr val="1C1C1C"/>
              </a:solidFill>
              <a:cs typeface="MV Boli" panose="02000500030200090000" pitchFamily="2" charset="0"/>
            </a:endParaRPr>
          </a:p>
          <a:p>
            <a:r>
              <a:rPr lang="ru-RU" sz="3600" b="1" dirty="0" smtClean="0">
                <a:solidFill>
                  <a:srgbClr val="1C1C1C"/>
                </a:solidFill>
                <a:cs typeface="MV Boli" panose="02000500030200090000" pitchFamily="2" charset="0"/>
              </a:rPr>
              <a:t>директор ГБОУ </a:t>
            </a:r>
            <a:r>
              <a:rPr lang="ru-RU" sz="3600" b="1" dirty="0">
                <a:solidFill>
                  <a:srgbClr val="1C1C1C"/>
                </a:solidFill>
                <a:cs typeface="MV Boli" panose="02000500030200090000" pitchFamily="2" charset="0"/>
              </a:rPr>
              <a:t>«Психологический центр» г. Михайловска</a:t>
            </a:r>
            <a:r>
              <a:rPr lang="ru-RU" sz="3600" b="1" dirty="0">
                <a:cs typeface="MV Boli" panose="02000500030200090000" pitchFamily="2" charset="0"/>
              </a:rPr>
              <a:t/>
            </a:r>
            <a:br>
              <a:rPr lang="ru-RU" sz="3600" b="1" dirty="0">
                <a:cs typeface="MV Boli" panose="02000500030200090000" pitchFamily="2" charset="0"/>
              </a:rPr>
            </a:br>
            <a:endParaRPr lang="ru-RU" sz="3600" dirty="0"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8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676" t="22590" r="-903" b="9395"/>
          <a:stretch/>
        </p:blipFill>
        <p:spPr>
          <a:xfrm>
            <a:off x="378822" y="1"/>
            <a:ext cx="116979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472" t="21696" r="1676" b="7232"/>
          <a:stretch/>
        </p:blipFill>
        <p:spPr>
          <a:xfrm>
            <a:off x="548640" y="0"/>
            <a:ext cx="10959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270" t="21339" r="471" b="9018"/>
          <a:stretch/>
        </p:blipFill>
        <p:spPr>
          <a:xfrm>
            <a:off x="248195" y="91440"/>
            <a:ext cx="11599816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019" t="15815" r="23805" b="20738"/>
          <a:stretch/>
        </p:blipFill>
        <p:spPr>
          <a:xfrm>
            <a:off x="748145" y="169930"/>
            <a:ext cx="9864437" cy="67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0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806" t="23012" r="23805" b="6534"/>
          <a:stretch/>
        </p:blipFill>
        <p:spPr>
          <a:xfrm>
            <a:off x="498763" y="110836"/>
            <a:ext cx="8756073" cy="66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07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2092" t="35322" r="13583" b="25663"/>
          <a:stretch/>
        </p:blipFill>
        <p:spPr>
          <a:xfrm>
            <a:off x="0" y="928254"/>
            <a:ext cx="12192000" cy="40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2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982" r="36312"/>
          <a:stretch/>
        </p:blipFill>
        <p:spPr>
          <a:xfrm>
            <a:off x="783771" y="-19594"/>
            <a:ext cx="9862457" cy="68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5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66" t="5089" r="35511" b="11697"/>
          <a:stretch/>
        </p:blipFill>
        <p:spPr>
          <a:xfrm>
            <a:off x="561703" y="-1"/>
            <a:ext cx="978408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4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6" t="8482" r="35209" b="8482"/>
          <a:stretch/>
        </p:blipFill>
        <p:spPr>
          <a:xfrm>
            <a:off x="666207" y="17397"/>
            <a:ext cx="9757954" cy="68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7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911" r="35208" b="9375"/>
          <a:stretch/>
        </p:blipFill>
        <p:spPr>
          <a:xfrm>
            <a:off x="574766" y="0"/>
            <a:ext cx="10032274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625" r="35510" b="10446"/>
          <a:stretch/>
        </p:blipFill>
        <p:spPr>
          <a:xfrm>
            <a:off x="1097281" y="0"/>
            <a:ext cx="9836331" cy="68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593" t="15928" r="24338" b="17384"/>
          <a:stretch/>
        </p:blipFill>
        <p:spPr>
          <a:xfrm>
            <a:off x="706581" y="193963"/>
            <a:ext cx="9254836" cy="66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8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062" t="20982" r="3683" b="9017"/>
          <a:stretch/>
        </p:blipFill>
        <p:spPr>
          <a:xfrm>
            <a:off x="-1" y="50292"/>
            <a:ext cx="10306595" cy="68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1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50" t="21875" r="3382" b="13661"/>
          <a:stretch/>
        </p:blipFill>
        <p:spPr>
          <a:xfrm>
            <a:off x="52251" y="862150"/>
            <a:ext cx="12109269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0214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2013</TotalTime>
  <Words>16</Words>
  <Application>Microsoft Office PowerPoint</Application>
  <PresentationFormat>Широкоэкранный</PresentationFormat>
  <Paragraphs>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MV Boli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2020-09-01T08:29:20Z</dcterms:created>
  <dcterms:modified xsi:type="dcterms:W3CDTF">2022-12-23T18:39:44Z</dcterms:modified>
</cp:coreProperties>
</file>